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7"/>
  </p:notesMasterIdLst>
  <p:handoutMasterIdLst>
    <p:handoutMasterId r:id="rId8"/>
  </p:handoutMasterIdLst>
  <p:sldIdLst>
    <p:sldId id="259" r:id="rId3"/>
    <p:sldId id="260" r:id="rId4"/>
    <p:sldId id="261" r:id="rId5"/>
    <p:sldId id="262" r:id="rId6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8" autoAdjust="0"/>
    <p:restoredTop sz="94660"/>
  </p:normalViewPr>
  <p:slideViewPr>
    <p:cSldViewPr>
      <p:cViewPr varScale="1">
        <p:scale>
          <a:sx n="63" d="100"/>
          <a:sy n="63" d="100"/>
        </p:scale>
        <p:origin x="78" y="294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10/7/2016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10/7/2016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26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2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1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70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2" y="1845734"/>
            <a:ext cx="4936474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5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4"/>
            <a:ext cx="4936474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4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0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fld id="{83829175-527E-46A3-863C-1BB1F163B84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0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lIns="91440" tIns="0" rIns="9144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6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1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42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Good Deed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Marion Dane </a:t>
            </a:r>
            <a:r>
              <a:rPr lang="en-US" dirty="0" err="1" smtClean="0"/>
              <a:t>bauer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first impressions be trusted? Think of someone you have known for at least a year and create a list of words that describe your first impression of that person.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6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Ms. Benson enjoys hearing Heather read aloud. She also enjoys reading braille.</a:t>
            </a:r>
          </a:p>
          <a:p>
            <a:endParaRPr lang="en-US" dirty="0"/>
          </a:p>
          <a:p>
            <a:r>
              <a:rPr lang="en-US" dirty="0" smtClean="0"/>
              <a:t>Braille: A system of dots that enables visually impaired people to read books and other printed materials on their own. There is a wide range of technology that is Braille-friendly now including newspapers, books, and programs for computers.</a:t>
            </a:r>
          </a:p>
        </p:txBody>
      </p:sp>
    </p:spTree>
    <p:extLst>
      <p:ext uri="{BB962C8B-B14F-4D97-AF65-F5344CB8AC3E}">
        <p14:creationId xmlns:p14="http://schemas.microsoft.com/office/powerpoint/2010/main" val="162397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 Terms-Please define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Generic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Pert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Trite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Accusation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Incredibly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69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FA80C33-DBF0-414D-A0CF-0F4E51886A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104</Words>
  <Application>Microsoft Office PowerPoint</Application>
  <PresentationFormat>Custom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Century Gothic</vt:lpstr>
      <vt:lpstr>Retrospect</vt:lpstr>
      <vt:lpstr>The Good Deed</vt:lpstr>
      <vt:lpstr>Warm-Up </vt:lpstr>
      <vt:lpstr>Background</vt:lpstr>
      <vt:lpstr>Vocab Terms-Please define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2016-10-07T20:08:55Z</dcterms:created>
  <dcterms:modified xsi:type="dcterms:W3CDTF">2016-10-07T20:22:38Z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TC034606069991</vt:lpwstr>
  </property>
</Properties>
</file>